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7" r:id="rId10"/>
    <p:sldId id="266" r:id="rId11"/>
    <p:sldId id="26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93AD9F-3006-0000-A087-30F1E946C683}" v="742" dt="2021-02-22T01:40:10.076"/>
    <p1510:client id="{721212E0-2C65-B05E-6820-70AFA24B1189}" v="128" dt="2021-02-17T19:39:46.904"/>
    <p1510:client id="{DE476659-7866-DFBE-AF10-847526008FAB}" v="12" dt="2021-02-20T00:22:39.433"/>
    <p1510:client id="{E2B6D83F-CD41-4B94-95F0-170AF0BD53DB}" v="6" dt="2021-02-16T18:30:00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g-Kai Lee" userId="S::lee.jongk@northeastern.edu::553186a1-7dab-499e-88f8-1b8ee511e19f" providerId="AD" clId="Web-{DE476659-7866-DFBE-AF10-847526008FAB}"/>
    <pc:docChg chg="modSld">
      <pc:chgData name="Jong-Kai Lee" userId="S::lee.jongk@northeastern.edu::553186a1-7dab-499e-88f8-1b8ee511e19f" providerId="AD" clId="Web-{DE476659-7866-DFBE-AF10-847526008FAB}" dt="2021-02-20T00:22:38.464" v="4" actId="20577"/>
      <pc:docMkLst>
        <pc:docMk/>
      </pc:docMkLst>
      <pc:sldChg chg="modSp">
        <pc:chgData name="Jong-Kai Lee" userId="S::lee.jongk@northeastern.edu::553186a1-7dab-499e-88f8-1b8ee511e19f" providerId="AD" clId="Web-{DE476659-7866-DFBE-AF10-847526008FAB}" dt="2021-02-20T00:22:38.464" v="4" actId="20577"/>
        <pc:sldMkLst>
          <pc:docMk/>
          <pc:sldMk cId="4052494904" sldId="257"/>
        </pc:sldMkLst>
        <pc:spChg chg="mod">
          <ac:chgData name="Jong-Kai Lee" userId="S::lee.jongk@northeastern.edu::553186a1-7dab-499e-88f8-1b8ee511e19f" providerId="AD" clId="Web-{DE476659-7866-DFBE-AF10-847526008FAB}" dt="2021-02-20T00:22:38.464" v="4" actId="20577"/>
          <ac:spMkLst>
            <pc:docMk/>
            <pc:sldMk cId="4052494904" sldId="257"/>
            <ac:spMk id="3" creationId="{67312B12-94DF-46F8-A5E9-7A64CA5CB2C4}"/>
          </ac:spMkLst>
        </pc:spChg>
      </pc:sldChg>
    </pc:docChg>
  </pc:docChgLst>
  <pc:docChgLst>
    <pc:chgData name="Jong-Kai Lee" userId="S::lee.jongk@northeastern.edu::553186a1-7dab-499e-88f8-1b8ee511e19f" providerId="AD" clId="Web-{4A93AD9F-3006-0000-A087-30F1E946C683}"/>
    <pc:docChg chg="addSld delSld modSld">
      <pc:chgData name="Jong-Kai Lee" userId="S::lee.jongk@northeastern.edu::553186a1-7dab-499e-88f8-1b8ee511e19f" providerId="AD" clId="Web-{4A93AD9F-3006-0000-A087-30F1E946C683}" dt="2021-02-22T01:40:10.076" v="477" actId="1076"/>
      <pc:docMkLst>
        <pc:docMk/>
      </pc:docMkLst>
      <pc:sldChg chg="modSp">
        <pc:chgData name="Jong-Kai Lee" userId="S::lee.jongk@northeastern.edu::553186a1-7dab-499e-88f8-1b8ee511e19f" providerId="AD" clId="Web-{4A93AD9F-3006-0000-A087-30F1E946C683}" dt="2021-02-21T23:58:43.263" v="1" actId="20577"/>
        <pc:sldMkLst>
          <pc:docMk/>
          <pc:sldMk cId="109857222" sldId="256"/>
        </pc:sldMkLst>
        <pc:spChg chg="mod">
          <ac:chgData name="Jong-Kai Lee" userId="S::lee.jongk@northeastern.edu::553186a1-7dab-499e-88f8-1b8ee511e19f" providerId="AD" clId="Web-{4A93AD9F-3006-0000-A087-30F1E946C683}" dt="2021-02-21T23:58:43.263" v="1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 mod setBg">
        <pc:chgData name="Jong-Kai Lee" userId="S::lee.jongk@northeastern.edu::553186a1-7dab-499e-88f8-1b8ee511e19f" providerId="AD" clId="Web-{4A93AD9F-3006-0000-A087-30F1E946C683}" dt="2021-02-22T00:55:24.264" v="385"/>
        <pc:sldMkLst>
          <pc:docMk/>
          <pc:sldMk cId="4052494904" sldId="257"/>
        </pc:sldMkLst>
        <pc:spChg chg="mod">
          <ac:chgData name="Jong-Kai Lee" userId="S::lee.jongk@northeastern.edu::553186a1-7dab-499e-88f8-1b8ee511e19f" providerId="AD" clId="Web-{4A93AD9F-3006-0000-A087-30F1E946C683}" dt="2021-02-22T00:55:24.264" v="385"/>
          <ac:spMkLst>
            <pc:docMk/>
            <pc:sldMk cId="4052494904" sldId="257"/>
            <ac:spMk id="2" creationId="{A6B56570-4480-4B53-969D-309E0C2648D7}"/>
          </ac:spMkLst>
        </pc:spChg>
        <pc:spChg chg="mod">
          <ac:chgData name="Jong-Kai Lee" userId="S::lee.jongk@northeastern.edu::553186a1-7dab-499e-88f8-1b8ee511e19f" providerId="AD" clId="Web-{4A93AD9F-3006-0000-A087-30F1E946C683}" dt="2021-02-22T00:55:24.264" v="385"/>
          <ac:spMkLst>
            <pc:docMk/>
            <pc:sldMk cId="4052494904" sldId="257"/>
            <ac:spMk id="3" creationId="{67312B12-94DF-46F8-A5E9-7A64CA5CB2C4}"/>
          </ac:spMkLst>
        </pc:spChg>
        <pc:spChg chg="add">
          <ac:chgData name="Jong-Kai Lee" userId="S::lee.jongk@northeastern.edu::553186a1-7dab-499e-88f8-1b8ee511e19f" providerId="AD" clId="Web-{4A93AD9F-3006-0000-A087-30F1E946C683}" dt="2021-02-22T00:55:24.264" v="385"/>
          <ac:spMkLst>
            <pc:docMk/>
            <pc:sldMk cId="4052494904" sldId="257"/>
            <ac:spMk id="8" creationId="{907EF6B7-1338-4443-8C46-6A318D952DFD}"/>
          </ac:spMkLst>
        </pc:spChg>
        <pc:spChg chg="add">
          <ac:chgData name="Jong-Kai Lee" userId="S::lee.jongk@northeastern.edu::553186a1-7dab-499e-88f8-1b8ee511e19f" providerId="AD" clId="Web-{4A93AD9F-3006-0000-A087-30F1E946C683}" dt="2021-02-22T00:55:24.264" v="385"/>
          <ac:spMkLst>
            <pc:docMk/>
            <pc:sldMk cId="4052494904" sldId="257"/>
            <ac:spMk id="10" creationId="{DAAE4CDD-124C-4DCF-9584-B6033B545DD5}"/>
          </ac:spMkLst>
        </pc:spChg>
        <pc:spChg chg="add">
          <ac:chgData name="Jong-Kai Lee" userId="S::lee.jongk@northeastern.edu::553186a1-7dab-499e-88f8-1b8ee511e19f" providerId="AD" clId="Web-{4A93AD9F-3006-0000-A087-30F1E946C683}" dt="2021-02-22T00:55:24.264" v="385"/>
          <ac:spMkLst>
            <pc:docMk/>
            <pc:sldMk cId="4052494904" sldId="257"/>
            <ac:spMk id="12" creationId="{081E4A58-353D-44AE-B2FC-2A74E2E400F7}"/>
          </ac:spMkLst>
        </pc:spChg>
      </pc:sldChg>
      <pc:sldChg chg="addSp modSp">
        <pc:chgData name="Jong-Kai Lee" userId="S::lee.jongk@northeastern.edu::553186a1-7dab-499e-88f8-1b8ee511e19f" providerId="AD" clId="Web-{4A93AD9F-3006-0000-A087-30F1E946C683}" dt="2021-02-22T00:55:34.014" v="386" actId="14100"/>
        <pc:sldMkLst>
          <pc:docMk/>
          <pc:sldMk cId="3225622033" sldId="258"/>
        </pc:sldMkLst>
        <pc:spChg chg="mod">
          <ac:chgData name="Jong-Kai Lee" userId="S::lee.jongk@northeastern.edu::553186a1-7dab-499e-88f8-1b8ee511e19f" providerId="AD" clId="Web-{4A93AD9F-3006-0000-A087-30F1E946C683}" dt="2021-02-22T00:03:02.935" v="8" actId="20577"/>
          <ac:spMkLst>
            <pc:docMk/>
            <pc:sldMk cId="3225622033" sldId="258"/>
            <ac:spMk id="2" creationId="{C0A51F2A-6E76-41FE-9638-A90983277F94}"/>
          </ac:spMkLst>
        </pc:spChg>
        <pc:spChg chg="mod">
          <ac:chgData name="Jong-Kai Lee" userId="S::lee.jongk@northeastern.edu::553186a1-7dab-499e-88f8-1b8ee511e19f" providerId="AD" clId="Web-{4A93AD9F-3006-0000-A087-30F1E946C683}" dt="2021-02-22T00:55:34.014" v="386" actId="14100"/>
          <ac:spMkLst>
            <pc:docMk/>
            <pc:sldMk cId="3225622033" sldId="258"/>
            <ac:spMk id="3" creationId="{DA9B5797-B336-4719-B73F-53EAF317FCC9}"/>
          </ac:spMkLst>
        </pc:spChg>
        <pc:picChg chg="add mod">
          <ac:chgData name="Jong-Kai Lee" userId="S::lee.jongk@northeastern.edu::553186a1-7dab-499e-88f8-1b8ee511e19f" providerId="AD" clId="Web-{4A93AD9F-3006-0000-A087-30F1E946C683}" dt="2021-02-22T00:13:35.685" v="96" actId="1076"/>
          <ac:picMkLst>
            <pc:docMk/>
            <pc:sldMk cId="3225622033" sldId="258"/>
            <ac:picMk id="4" creationId="{EE8EB9BA-3822-4D16-B082-BC4988993972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13:36.653" v="97" actId="1076"/>
          <ac:picMkLst>
            <pc:docMk/>
            <pc:sldMk cId="3225622033" sldId="258"/>
            <ac:picMk id="5" creationId="{9BD36A84-1332-46FB-8887-9266AA26B058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13:34.091" v="95" actId="1076"/>
          <ac:picMkLst>
            <pc:docMk/>
            <pc:sldMk cId="3225622033" sldId="258"/>
            <ac:picMk id="6" creationId="{54D17E6D-6846-458C-B6C3-BE244F5C1BE0}"/>
          </ac:picMkLst>
        </pc:picChg>
      </pc:sldChg>
      <pc:sldChg chg="modSp new">
        <pc:chgData name="Jong-Kai Lee" userId="S::lee.jongk@northeastern.edu::553186a1-7dab-499e-88f8-1b8ee511e19f" providerId="AD" clId="Web-{4A93AD9F-3006-0000-A087-30F1E946C683}" dt="2021-02-22T01:19:02.342" v="407" actId="20577"/>
        <pc:sldMkLst>
          <pc:docMk/>
          <pc:sldMk cId="1312422468" sldId="259"/>
        </pc:sldMkLst>
        <pc:spChg chg="mod">
          <ac:chgData name="Jong-Kai Lee" userId="S::lee.jongk@northeastern.edu::553186a1-7dab-499e-88f8-1b8ee511e19f" providerId="AD" clId="Web-{4A93AD9F-3006-0000-A087-30F1E946C683}" dt="2021-02-22T00:03:15.325" v="13" actId="20577"/>
          <ac:spMkLst>
            <pc:docMk/>
            <pc:sldMk cId="1312422468" sldId="259"/>
            <ac:spMk id="2" creationId="{ECADA107-7F4D-4351-B860-8946FA32C248}"/>
          </ac:spMkLst>
        </pc:spChg>
        <pc:spChg chg="mod">
          <ac:chgData name="Jong-Kai Lee" userId="S::lee.jongk@northeastern.edu::553186a1-7dab-499e-88f8-1b8ee511e19f" providerId="AD" clId="Web-{4A93AD9F-3006-0000-A087-30F1E946C683}" dt="2021-02-22T01:19:02.342" v="407" actId="20577"/>
          <ac:spMkLst>
            <pc:docMk/>
            <pc:sldMk cId="1312422468" sldId="259"/>
            <ac:spMk id="3" creationId="{7F94B389-5553-4F11-A35A-2BBE958A1AA3}"/>
          </ac:spMkLst>
        </pc:spChg>
      </pc:sldChg>
      <pc:sldChg chg="addSp delSp modSp new">
        <pc:chgData name="Jong-Kai Lee" userId="S::lee.jongk@northeastern.edu::553186a1-7dab-499e-88f8-1b8ee511e19f" providerId="AD" clId="Web-{4A93AD9F-3006-0000-A087-30F1E946C683}" dt="2021-02-22T00:20:18.841" v="144" actId="1076"/>
        <pc:sldMkLst>
          <pc:docMk/>
          <pc:sldMk cId="3040305133" sldId="260"/>
        </pc:sldMkLst>
        <pc:spChg chg="mod">
          <ac:chgData name="Jong-Kai Lee" userId="S::lee.jongk@northeastern.edu::553186a1-7dab-499e-88f8-1b8ee511e19f" providerId="AD" clId="Web-{4A93AD9F-3006-0000-A087-30F1E946C683}" dt="2021-02-22T00:17:34.388" v="117" actId="20577"/>
          <ac:spMkLst>
            <pc:docMk/>
            <pc:sldMk cId="3040305133" sldId="260"/>
            <ac:spMk id="2" creationId="{B714C192-7599-4F29-A62C-D3634A62C59E}"/>
          </ac:spMkLst>
        </pc:spChg>
        <pc:spChg chg="mod">
          <ac:chgData name="Jong-Kai Lee" userId="S::lee.jongk@northeastern.edu::553186a1-7dab-499e-88f8-1b8ee511e19f" providerId="AD" clId="Web-{4A93AD9F-3006-0000-A087-30F1E946C683}" dt="2021-02-22T00:19:38.981" v="134" actId="20577"/>
          <ac:spMkLst>
            <pc:docMk/>
            <pc:sldMk cId="3040305133" sldId="260"/>
            <ac:spMk id="3" creationId="{8512C2EA-629F-4DFE-A6D6-1E276907AB95}"/>
          </ac:spMkLst>
        </pc:spChg>
        <pc:spChg chg="add mod">
          <ac:chgData name="Jong-Kai Lee" userId="S::lee.jongk@northeastern.edu::553186a1-7dab-499e-88f8-1b8ee511e19f" providerId="AD" clId="Web-{4A93AD9F-3006-0000-A087-30F1E946C683}" dt="2021-02-22T00:20:12.903" v="143" actId="1076"/>
          <ac:spMkLst>
            <pc:docMk/>
            <pc:sldMk cId="3040305133" sldId="260"/>
            <ac:spMk id="7" creationId="{7411A229-3A68-4D6C-A60F-1520B9EA42E2}"/>
          </ac:spMkLst>
        </pc:spChg>
        <pc:picChg chg="add del mod">
          <ac:chgData name="Jong-Kai Lee" userId="S::lee.jongk@northeastern.edu::553186a1-7dab-499e-88f8-1b8ee511e19f" providerId="AD" clId="Web-{4A93AD9F-3006-0000-A087-30F1E946C683}" dt="2021-02-22T00:16:33.778" v="108"/>
          <ac:picMkLst>
            <pc:docMk/>
            <pc:sldMk cId="3040305133" sldId="260"/>
            <ac:picMk id="4" creationId="{8DB9ACC4-62F1-435C-9A46-E6BC9C4B9B36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20:18.841" v="144" actId="1076"/>
          <ac:picMkLst>
            <pc:docMk/>
            <pc:sldMk cId="3040305133" sldId="260"/>
            <ac:picMk id="5" creationId="{8ACAC75D-4B21-4E59-BA14-51F22F5E9B5A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20:09.106" v="142" actId="14100"/>
          <ac:picMkLst>
            <pc:docMk/>
            <pc:sldMk cId="3040305133" sldId="260"/>
            <ac:picMk id="6" creationId="{9A83E111-083D-479C-A398-7966A936EED3}"/>
          </ac:picMkLst>
        </pc:picChg>
      </pc:sldChg>
      <pc:sldChg chg="addSp delSp modSp add mod replId setBg">
        <pc:chgData name="Jong-Kai Lee" userId="S::lee.jongk@northeastern.edu::553186a1-7dab-499e-88f8-1b8ee511e19f" providerId="AD" clId="Web-{4A93AD9F-3006-0000-A087-30F1E946C683}" dt="2021-02-22T00:24:34.997" v="193" actId="14100"/>
        <pc:sldMkLst>
          <pc:docMk/>
          <pc:sldMk cId="906126185" sldId="261"/>
        </pc:sldMkLst>
        <pc:spChg chg="mod">
          <ac:chgData name="Jong-Kai Lee" userId="S::lee.jongk@northeastern.edu::553186a1-7dab-499e-88f8-1b8ee511e19f" providerId="AD" clId="Web-{4A93AD9F-3006-0000-A087-30F1E946C683}" dt="2021-02-22T00:24:34.997" v="193" actId="14100"/>
          <ac:spMkLst>
            <pc:docMk/>
            <pc:sldMk cId="906126185" sldId="261"/>
            <ac:spMk id="2" creationId="{B714C192-7599-4F29-A62C-D3634A62C59E}"/>
          </ac:spMkLst>
        </pc:spChg>
        <pc:spChg chg="del">
          <ac:chgData name="Jong-Kai Lee" userId="S::lee.jongk@northeastern.edu::553186a1-7dab-499e-88f8-1b8ee511e19f" providerId="AD" clId="Web-{4A93AD9F-3006-0000-A087-30F1E946C683}" dt="2021-02-22T00:21:05.622" v="151"/>
          <ac:spMkLst>
            <pc:docMk/>
            <pc:sldMk cId="906126185" sldId="261"/>
            <ac:spMk id="3" creationId="{8512C2EA-629F-4DFE-A6D6-1E276907AB95}"/>
          </ac:spMkLst>
        </pc:spChg>
        <pc:spChg chg="del mod">
          <ac:chgData name="Jong-Kai Lee" userId="S::lee.jongk@northeastern.edu::553186a1-7dab-499e-88f8-1b8ee511e19f" providerId="AD" clId="Web-{4A93AD9F-3006-0000-A087-30F1E946C683}" dt="2021-02-22T00:21:13.981" v="154"/>
          <ac:spMkLst>
            <pc:docMk/>
            <pc:sldMk cId="906126185" sldId="261"/>
            <ac:spMk id="7" creationId="{7411A229-3A68-4D6C-A60F-1520B9EA42E2}"/>
          </ac:spMkLst>
        </pc:spChg>
        <pc:spChg chg="add del mod">
          <ac:chgData name="Jong-Kai Lee" userId="S::lee.jongk@northeastern.edu::553186a1-7dab-499e-88f8-1b8ee511e19f" providerId="AD" clId="Web-{4A93AD9F-3006-0000-A087-30F1E946C683}" dt="2021-02-22T00:21:58.763" v="158"/>
          <ac:spMkLst>
            <pc:docMk/>
            <pc:sldMk cId="906126185" sldId="261"/>
            <ac:spMk id="8" creationId="{29EF21E9-E3EE-43E6-9069-B6678BC8030C}"/>
          </ac:spMkLst>
        </pc:spChg>
        <pc:spChg chg="add del">
          <ac:chgData name="Jong-Kai Lee" userId="S::lee.jongk@northeastern.edu::553186a1-7dab-499e-88f8-1b8ee511e19f" providerId="AD" clId="Web-{4A93AD9F-3006-0000-A087-30F1E946C683}" dt="2021-02-22T00:22:17.935" v="163"/>
          <ac:spMkLst>
            <pc:docMk/>
            <pc:sldMk cId="906126185" sldId="261"/>
            <ac:spMk id="16" creationId="{70155189-D96C-4527-B0EC-654B946BE615}"/>
          </ac:spMkLst>
        </pc:spChg>
        <pc:picChg chg="del">
          <ac:chgData name="Jong-Kai Lee" userId="S::lee.jongk@northeastern.edu::553186a1-7dab-499e-88f8-1b8ee511e19f" providerId="AD" clId="Web-{4A93AD9F-3006-0000-A087-30F1E946C683}" dt="2021-02-22T00:21:15.731" v="156"/>
          <ac:picMkLst>
            <pc:docMk/>
            <pc:sldMk cId="906126185" sldId="261"/>
            <ac:picMk id="5" creationId="{8ACAC75D-4B21-4E59-BA14-51F22F5E9B5A}"/>
          </ac:picMkLst>
        </pc:picChg>
        <pc:picChg chg="del">
          <ac:chgData name="Jong-Kai Lee" userId="S::lee.jongk@northeastern.edu::553186a1-7dab-499e-88f8-1b8ee511e19f" providerId="AD" clId="Web-{4A93AD9F-3006-0000-A087-30F1E946C683}" dt="2021-02-22T00:21:14.778" v="155"/>
          <ac:picMkLst>
            <pc:docMk/>
            <pc:sldMk cId="906126185" sldId="261"/>
            <ac:picMk id="6" creationId="{9A83E111-083D-479C-A398-7966A936EED3}"/>
          </ac:picMkLst>
        </pc:picChg>
        <pc:picChg chg="add mod ord">
          <ac:chgData name="Jong-Kai Lee" userId="S::lee.jongk@northeastern.edu::553186a1-7dab-499e-88f8-1b8ee511e19f" providerId="AD" clId="Web-{4A93AD9F-3006-0000-A087-30F1E946C683}" dt="2021-02-22T00:23:23.950" v="184" actId="1076"/>
          <ac:picMkLst>
            <pc:docMk/>
            <pc:sldMk cId="906126185" sldId="261"/>
            <ac:picMk id="9" creationId="{FEED4F60-1BB6-4815-80A6-7DE097D29DD2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23:23.981" v="185" actId="1076"/>
          <ac:picMkLst>
            <pc:docMk/>
            <pc:sldMk cId="906126185" sldId="261"/>
            <ac:picMk id="10" creationId="{AA1AA862-1DC0-46B5-BD36-34A698FB20B9}"/>
          </ac:picMkLst>
        </pc:picChg>
        <pc:picChg chg="add mod ord">
          <ac:chgData name="Jong-Kai Lee" userId="S::lee.jongk@northeastern.edu::553186a1-7dab-499e-88f8-1b8ee511e19f" providerId="AD" clId="Web-{4A93AD9F-3006-0000-A087-30F1E946C683}" dt="2021-02-22T00:23:23.919" v="183" actId="1076"/>
          <ac:picMkLst>
            <pc:docMk/>
            <pc:sldMk cId="906126185" sldId="261"/>
            <ac:picMk id="11" creationId="{AE2FCE93-0BE9-4842-9D28-11F0B7B02CD4}"/>
          </ac:picMkLst>
        </pc:picChg>
      </pc:sldChg>
      <pc:sldChg chg="addSp delSp modSp new">
        <pc:chgData name="Jong-Kai Lee" userId="S::lee.jongk@northeastern.edu::553186a1-7dab-499e-88f8-1b8ee511e19f" providerId="AD" clId="Web-{4A93AD9F-3006-0000-A087-30F1E946C683}" dt="2021-02-22T00:31:38.341" v="243" actId="20577"/>
        <pc:sldMkLst>
          <pc:docMk/>
          <pc:sldMk cId="3765337669" sldId="262"/>
        </pc:sldMkLst>
        <pc:spChg chg="mod">
          <ac:chgData name="Jong-Kai Lee" userId="S::lee.jongk@northeastern.edu::553186a1-7dab-499e-88f8-1b8ee511e19f" providerId="AD" clId="Web-{4A93AD9F-3006-0000-A087-30F1E946C683}" dt="2021-02-22T00:31:38.341" v="243" actId="20577"/>
          <ac:spMkLst>
            <pc:docMk/>
            <pc:sldMk cId="3765337669" sldId="262"/>
            <ac:spMk id="2" creationId="{A99F11F8-8355-4A5D-A8FE-9223EF7DA75A}"/>
          </ac:spMkLst>
        </pc:spChg>
        <pc:spChg chg="del">
          <ac:chgData name="Jong-Kai Lee" userId="S::lee.jongk@northeastern.edu::553186a1-7dab-499e-88f8-1b8ee511e19f" providerId="AD" clId="Web-{4A93AD9F-3006-0000-A087-30F1E946C683}" dt="2021-02-22T00:26:08.778" v="195"/>
          <ac:spMkLst>
            <pc:docMk/>
            <pc:sldMk cId="3765337669" sldId="262"/>
            <ac:spMk id="3" creationId="{5737AF21-AF72-42ED-90C1-C8FE6C02ED18}"/>
          </ac:spMkLst>
        </pc:spChg>
        <pc:picChg chg="add mod ord">
          <ac:chgData name="Jong-Kai Lee" userId="S::lee.jongk@northeastern.edu::553186a1-7dab-499e-88f8-1b8ee511e19f" providerId="AD" clId="Web-{4A93AD9F-3006-0000-A087-30F1E946C683}" dt="2021-02-22T00:26:21.216" v="200" actId="14100"/>
          <ac:picMkLst>
            <pc:docMk/>
            <pc:sldMk cId="3765337669" sldId="262"/>
            <ac:picMk id="4" creationId="{C5ACF7D8-95B0-4096-921A-CE16E137F080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28:53.638" v="213" actId="14100"/>
          <ac:picMkLst>
            <pc:docMk/>
            <pc:sldMk cId="3765337669" sldId="262"/>
            <ac:picMk id="5" creationId="{10A2EDBD-965E-437E-B583-C11AE189D2E3}"/>
          </ac:picMkLst>
        </pc:picChg>
      </pc:sldChg>
      <pc:sldChg chg="new del">
        <pc:chgData name="Jong-Kai Lee" userId="S::lee.jongk@northeastern.edu::553186a1-7dab-499e-88f8-1b8ee511e19f" providerId="AD" clId="Web-{4A93AD9F-3006-0000-A087-30F1E946C683}" dt="2021-02-22T00:29:47.872" v="221"/>
        <pc:sldMkLst>
          <pc:docMk/>
          <pc:sldMk cId="2479705727" sldId="263"/>
        </pc:sldMkLst>
      </pc:sldChg>
      <pc:sldChg chg="addSp delSp modSp add replId">
        <pc:chgData name="Jong-Kai Lee" userId="S::lee.jongk@northeastern.edu::553186a1-7dab-499e-88f8-1b8ee511e19f" providerId="AD" clId="Web-{4A93AD9F-3006-0000-A087-30F1E946C683}" dt="2021-02-22T00:31:25.747" v="241" actId="20577"/>
        <pc:sldMkLst>
          <pc:docMk/>
          <pc:sldMk cId="2749443756" sldId="264"/>
        </pc:sldMkLst>
        <pc:spChg chg="mod">
          <ac:chgData name="Jong-Kai Lee" userId="S::lee.jongk@northeastern.edu::553186a1-7dab-499e-88f8-1b8ee511e19f" providerId="AD" clId="Web-{4A93AD9F-3006-0000-A087-30F1E946C683}" dt="2021-02-22T00:31:25.747" v="241" actId="20577"/>
          <ac:spMkLst>
            <pc:docMk/>
            <pc:sldMk cId="2749443756" sldId="264"/>
            <ac:spMk id="2" creationId="{A99F11F8-8355-4A5D-A8FE-9223EF7DA75A}"/>
          </ac:spMkLst>
        </pc:spChg>
        <pc:spChg chg="add del mod">
          <ac:chgData name="Jong-Kai Lee" userId="S::lee.jongk@northeastern.edu::553186a1-7dab-499e-88f8-1b8ee511e19f" providerId="AD" clId="Web-{4A93AD9F-3006-0000-A087-30F1E946C683}" dt="2021-02-22T00:30:24.747" v="226"/>
          <ac:spMkLst>
            <pc:docMk/>
            <pc:sldMk cId="2749443756" sldId="264"/>
            <ac:spMk id="6" creationId="{947E946A-D280-43A3-AB3B-3F73916FE1B5}"/>
          </ac:spMkLst>
        </pc:spChg>
        <pc:picChg chg="del">
          <ac:chgData name="Jong-Kai Lee" userId="S::lee.jongk@northeastern.edu::553186a1-7dab-499e-88f8-1b8ee511e19f" providerId="AD" clId="Web-{4A93AD9F-3006-0000-A087-30F1E946C683}" dt="2021-02-22T00:30:21.747" v="225"/>
          <ac:picMkLst>
            <pc:docMk/>
            <pc:sldMk cId="2749443756" sldId="264"/>
            <ac:picMk id="4" creationId="{C5ACF7D8-95B0-4096-921A-CE16E137F080}"/>
          </ac:picMkLst>
        </pc:picChg>
        <pc:picChg chg="del">
          <ac:chgData name="Jong-Kai Lee" userId="S::lee.jongk@northeastern.edu::553186a1-7dab-499e-88f8-1b8ee511e19f" providerId="AD" clId="Web-{4A93AD9F-3006-0000-A087-30F1E946C683}" dt="2021-02-22T00:30:25.497" v="227"/>
          <ac:picMkLst>
            <pc:docMk/>
            <pc:sldMk cId="2749443756" sldId="264"/>
            <ac:picMk id="5" creationId="{10A2EDBD-965E-437E-B583-C11AE189D2E3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31:00.028" v="238" actId="14100"/>
          <ac:picMkLst>
            <pc:docMk/>
            <pc:sldMk cId="2749443756" sldId="264"/>
            <ac:picMk id="7" creationId="{34363AA9-FBA4-4B83-90A0-D39CA1BEC8C7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30:52.903" v="237" actId="1076"/>
          <ac:picMkLst>
            <pc:docMk/>
            <pc:sldMk cId="2749443756" sldId="264"/>
            <ac:picMk id="8" creationId="{D9698F7C-662D-4E61-AB34-D7989DDE79EA}"/>
          </ac:picMkLst>
        </pc:picChg>
      </pc:sldChg>
      <pc:sldChg chg="addSp delSp modSp new">
        <pc:chgData name="Jong-Kai Lee" userId="S::lee.jongk@northeastern.edu::553186a1-7dab-499e-88f8-1b8ee511e19f" providerId="AD" clId="Web-{4A93AD9F-3006-0000-A087-30F1E946C683}" dt="2021-02-22T01:05:44.124" v="393" actId="20577"/>
        <pc:sldMkLst>
          <pc:docMk/>
          <pc:sldMk cId="631428621" sldId="265"/>
        </pc:sldMkLst>
        <pc:spChg chg="mod">
          <ac:chgData name="Jong-Kai Lee" userId="S::lee.jongk@northeastern.edu::553186a1-7dab-499e-88f8-1b8ee511e19f" providerId="AD" clId="Web-{4A93AD9F-3006-0000-A087-30F1E946C683}" dt="2021-02-22T01:05:44.124" v="393" actId="20577"/>
          <ac:spMkLst>
            <pc:docMk/>
            <pc:sldMk cId="631428621" sldId="265"/>
            <ac:spMk id="2" creationId="{C231DAE2-B59C-47BF-B9AA-EAA3939B41E1}"/>
          </ac:spMkLst>
        </pc:spChg>
        <pc:spChg chg="del">
          <ac:chgData name="Jong-Kai Lee" userId="S::lee.jongk@northeastern.edu::553186a1-7dab-499e-88f8-1b8ee511e19f" providerId="AD" clId="Web-{4A93AD9F-3006-0000-A087-30F1E946C683}" dt="2021-02-22T00:37:05.262" v="262"/>
          <ac:spMkLst>
            <pc:docMk/>
            <pc:sldMk cId="631428621" sldId="265"/>
            <ac:spMk id="3" creationId="{8BB4877D-118A-469E-8896-E8A3CF9EA78C}"/>
          </ac:spMkLst>
        </pc:spChg>
        <pc:spChg chg="add del mod">
          <ac:chgData name="Jong-Kai Lee" userId="S::lee.jongk@northeastern.edu::553186a1-7dab-499e-88f8-1b8ee511e19f" providerId="AD" clId="Web-{4A93AD9F-3006-0000-A087-30F1E946C683}" dt="2021-02-22T00:49:24.327" v="362"/>
          <ac:spMkLst>
            <pc:docMk/>
            <pc:sldMk cId="631428621" sldId="265"/>
            <ac:spMk id="5" creationId="{15E1EC61-567C-4289-8327-D5719CE2D2F0}"/>
          </ac:spMkLst>
        </pc:spChg>
        <pc:spChg chg="add mod">
          <ac:chgData name="Jong-Kai Lee" userId="S::lee.jongk@northeastern.edu::553186a1-7dab-499e-88f8-1b8ee511e19f" providerId="AD" clId="Web-{4A93AD9F-3006-0000-A087-30F1E946C683}" dt="2021-02-22T00:57:55.405" v="387" actId="20577"/>
          <ac:spMkLst>
            <pc:docMk/>
            <pc:sldMk cId="631428621" sldId="265"/>
            <ac:spMk id="6" creationId="{0530616F-4844-4BEE-872E-03A86BD3144D}"/>
          </ac:spMkLst>
        </pc:spChg>
        <pc:picChg chg="add mod ord">
          <ac:chgData name="Jong-Kai Lee" userId="S::lee.jongk@northeastern.edu::553186a1-7dab-499e-88f8-1b8ee511e19f" providerId="AD" clId="Web-{4A93AD9F-3006-0000-A087-30F1E946C683}" dt="2021-02-22T00:45:40.671" v="327" actId="1076"/>
          <ac:picMkLst>
            <pc:docMk/>
            <pc:sldMk cId="631428621" sldId="265"/>
            <ac:picMk id="4" creationId="{83093B24-9B97-4BE4-B2C8-E59973C71406}"/>
          </ac:picMkLst>
        </pc:picChg>
      </pc:sldChg>
      <pc:sldChg chg="addSp delSp modSp new">
        <pc:chgData name="Jong-Kai Lee" userId="S::lee.jongk@northeastern.edu::553186a1-7dab-499e-88f8-1b8ee511e19f" providerId="AD" clId="Web-{4A93AD9F-3006-0000-A087-30F1E946C683}" dt="2021-02-22T00:51:30.327" v="384" actId="20577"/>
        <pc:sldMkLst>
          <pc:docMk/>
          <pc:sldMk cId="1277422030" sldId="266"/>
        </pc:sldMkLst>
        <pc:spChg chg="mod">
          <ac:chgData name="Jong-Kai Lee" userId="S::lee.jongk@northeastern.edu::553186a1-7dab-499e-88f8-1b8ee511e19f" providerId="AD" clId="Web-{4A93AD9F-3006-0000-A087-30F1E946C683}" dt="2021-02-22T00:42:00.218" v="305" actId="20577"/>
          <ac:spMkLst>
            <pc:docMk/>
            <pc:sldMk cId="1277422030" sldId="266"/>
            <ac:spMk id="2" creationId="{34D230C9-6318-4DF2-970D-CEE0FD07AF1F}"/>
          </ac:spMkLst>
        </pc:spChg>
        <pc:spChg chg="del">
          <ac:chgData name="Jong-Kai Lee" userId="S::lee.jongk@northeastern.edu::553186a1-7dab-499e-88f8-1b8ee511e19f" providerId="AD" clId="Web-{4A93AD9F-3006-0000-A087-30F1E946C683}" dt="2021-02-22T00:40:14.061" v="276"/>
          <ac:spMkLst>
            <pc:docMk/>
            <pc:sldMk cId="1277422030" sldId="266"/>
            <ac:spMk id="3" creationId="{10DA5DB4-A466-48DC-9B05-9EB0BD2AE02B}"/>
          </ac:spMkLst>
        </pc:spChg>
        <pc:spChg chg="add mod">
          <ac:chgData name="Jong-Kai Lee" userId="S::lee.jongk@northeastern.edu::553186a1-7dab-499e-88f8-1b8ee511e19f" providerId="AD" clId="Web-{4A93AD9F-3006-0000-A087-30F1E946C683}" dt="2021-02-22T00:51:30.327" v="384" actId="20577"/>
          <ac:spMkLst>
            <pc:docMk/>
            <pc:sldMk cId="1277422030" sldId="266"/>
            <ac:spMk id="6" creationId="{7D071E91-F5E4-4AE6-AA43-915DAC5DB6A4}"/>
          </ac:spMkLst>
        </pc:spChg>
        <pc:picChg chg="add mod ord">
          <ac:chgData name="Jong-Kai Lee" userId="S::lee.jongk@northeastern.edu::553186a1-7dab-499e-88f8-1b8ee511e19f" providerId="AD" clId="Web-{4A93AD9F-3006-0000-A087-30F1E946C683}" dt="2021-02-22T00:50:09.249" v="374" actId="1076"/>
          <ac:picMkLst>
            <pc:docMk/>
            <pc:sldMk cId="1277422030" sldId="266"/>
            <ac:picMk id="4" creationId="{FB4E4655-060A-45A9-B627-8C2378D05576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0:50:10.921" v="375" actId="1076"/>
          <ac:picMkLst>
            <pc:docMk/>
            <pc:sldMk cId="1277422030" sldId="266"/>
            <ac:picMk id="5" creationId="{F0E6D41B-CFC8-4889-A2FA-89B2F651D823}"/>
          </ac:picMkLst>
        </pc:picChg>
      </pc:sldChg>
      <pc:sldChg chg="addSp delSp modSp new">
        <pc:chgData name="Jong-Kai Lee" userId="S::lee.jongk@northeastern.edu::553186a1-7dab-499e-88f8-1b8ee511e19f" providerId="AD" clId="Web-{4A93AD9F-3006-0000-A087-30F1E946C683}" dt="2021-02-22T01:40:10.076" v="477" actId="1076"/>
        <pc:sldMkLst>
          <pc:docMk/>
          <pc:sldMk cId="2939687470" sldId="267"/>
        </pc:sldMkLst>
        <pc:spChg chg="mod">
          <ac:chgData name="Jong-Kai Lee" userId="S::lee.jongk@northeastern.edu::553186a1-7dab-499e-88f8-1b8ee511e19f" providerId="AD" clId="Web-{4A93AD9F-3006-0000-A087-30F1E946C683}" dt="2021-02-22T00:44:34.046" v="314" actId="20577"/>
          <ac:spMkLst>
            <pc:docMk/>
            <pc:sldMk cId="2939687470" sldId="267"/>
            <ac:spMk id="2" creationId="{43096509-1AC6-47D3-A66C-7DE0DB4FD800}"/>
          </ac:spMkLst>
        </pc:spChg>
        <pc:spChg chg="mod">
          <ac:chgData name="Jong-Kai Lee" userId="S::lee.jongk@northeastern.edu::553186a1-7dab-499e-88f8-1b8ee511e19f" providerId="AD" clId="Web-{4A93AD9F-3006-0000-A087-30F1E946C683}" dt="2021-02-22T00:44:29.593" v="312" actId="20577"/>
          <ac:spMkLst>
            <pc:docMk/>
            <pc:sldMk cId="2939687470" sldId="267"/>
            <ac:spMk id="3" creationId="{41EBBA16-04E6-48D4-85E2-79DA89E16CC9}"/>
          </ac:spMkLst>
        </pc:spChg>
        <pc:spChg chg="add del mod">
          <ac:chgData name="Jong-Kai Lee" userId="S::lee.jongk@northeastern.edu::553186a1-7dab-499e-88f8-1b8ee511e19f" providerId="AD" clId="Web-{4A93AD9F-3006-0000-A087-30F1E946C683}" dt="2021-02-22T01:39:37.092" v="463"/>
          <ac:spMkLst>
            <pc:docMk/>
            <pc:sldMk cId="2939687470" sldId="267"/>
            <ac:spMk id="6" creationId="{1D9FA398-E35D-4143-A386-D702C5EF2CF0}"/>
          </ac:spMkLst>
        </pc:spChg>
        <pc:spChg chg="add del mod">
          <ac:chgData name="Jong-Kai Lee" userId="S::lee.jongk@northeastern.edu::553186a1-7dab-499e-88f8-1b8ee511e19f" providerId="AD" clId="Web-{4A93AD9F-3006-0000-A087-30F1E946C683}" dt="2021-02-22T01:39:38.232" v="464"/>
          <ac:spMkLst>
            <pc:docMk/>
            <pc:sldMk cId="2939687470" sldId="267"/>
            <ac:spMk id="7" creationId="{F6AB0B73-DF33-4154-B43D-75EE2E98C181}"/>
          </ac:spMkLst>
        </pc:spChg>
        <pc:spChg chg="add del mod">
          <ac:chgData name="Jong-Kai Lee" userId="S::lee.jongk@northeastern.edu::553186a1-7dab-499e-88f8-1b8ee511e19f" providerId="AD" clId="Web-{4A93AD9F-3006-0000-A087-30F1E946C683}" dt="2021-02-22T01:39:36.014" v="462"/>
          <ac:spMkLst>
            <pc:docMk/>
            <pc:sldMk cId="2939687470" sldId="267"/>
            <ac:spMk id="8" creationId="{59D02127-1801-452D-9C32-CFC8F93453AA}"/>
          </ac:spMkLst>
        </pc:spChg>
        <pc:picChg chg="add del mod">
          <ac:chgData name="Jong-Kai Lee" userId="S::lee.jongk@northeastern.edu::553186a1-7dab-499e-88f8-1b8ee511e19f" providerId="AD" clId="Web-{4A93AD9F-3006-0000-A087-30F1E946C683}" dt="2021-02-22T01:39:33.607" v="460"/>
          <ac:picMkLst>
            <pc:docMk/>
            <pc:sldMk cId="2939687470" sldId="267"/>
            <ac:picMk id="4" creationId="{9F41E4D9-3E2C-4B1B-AA27-1D31686FDEB0}"/>
          </ac:picMkLst>
        </pc:picChg>
        <pc:picChg chg="add del mod">
          <ac:chgData name="Jong-Kai Lee" userId="S::lee.jongk@northeastern.edu::553186a1-7dab-499e-88f8-1b8ee511e19f" providerId="AD" clId="Web-{4A93AD9F-3006-0000-A087-30F1E946C683}" dt="2021-02-22T01:39:34.654" v="461"/>
          <ac:picMkLst>
            <pc:docMk/>
            <pc:sldMk cId="2939687470" sldId="267"/>
            <ac:picMk id="5" creationId="{0D3F6CD2-838D-40EF-A074-E66A8E8D50F8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1:40:10.076" v="477" actId="1076"/>
          <ac:picMkLst>
            <pc:docMk/>
            <pc:sldMk cId="2939687470" sldId="267"/>
            <ac:picMk id="9" creationId="{DCDF67DF-5FBE-47F8-8DD1-EB97BF9EF84E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1:39:56.982" v="471" actId="1076"/>
          <ac:picMkLst>
            <pc:docMk/>
            <pc:sldMk cId="2939687470" sldId="267"/>
            <ac:picMk id="10" creationId="{5E183423-3F62-4832-9BC5-6028216102C2}"/>
          </ac:picMkLst>
        </pc:picChg>
      </pc:sldChg>
      <pc:sldChg chg="addSp modSp new">
        <pc:chgData name="Jong-Kai Lee" userId="S::lee.jongk@northeastern.edu::553186a1-7dab-499e-88f8-1b8ee511e19f" providerId="AD" clId="Web-{4A93AD9F-3006-0000-A087-30F1E946C683}" dt="2021-02-22T01:38:33.873" v="459" actId="1076"/>
        <pc:sldMkLst>
          <pc:docMk/>
          <pc:sldMk cId="1844364920" sldId="268"/>
        </pc:sldMkLst>
        <pc:spChg chg="mod">
          <ac:chgData name="Jong-Kai Lee" userId="S::lee.jongk@northeastern.edu::553186a1-7dab-499e-88f8-1b8ee511e19f" providerId="AD" clId="Web-{4A93AD9F-3006-0000-A087-30F1E946C683}" dt="2021-02-22T00:45:02.593" v="319" actId="20577"/>
          <ac:spMkLst>
            <pc:docMk/>
            <pc:sldMk cId="1844364920" sldId="268"/>
            <ac:spMk id="2" creationId="{2E3BFAE7-5EFD-43D4-B76D-D6E113B067B8}"/>
          </ac:spMkLst>
        </pc:spChg>
        <pc:spChg chg="mod">
          <ac:chgData name="Jong-Kai Lee" userId="S::lee.jongk@northeastern.edu::553186a1-7dab-499e-88f8-1b8ee511e19f" providerId="AD" clId="Web-{4A93AD9F-3006-0000-A087-30F1E946C683}" dt="2021-02-22T00:49:59.264" v="372" actId="20577"/>
          <ac:spMkLst>
            <pc:docMk/>
            <pc:sldMk cId="1844364920" sldId="268"/>
            <ac:spMk id="3" creationId="{55039758-D15A-4B69-BDC9-E6F5269B5285}"/>
          </ac:spMkLst>
        </pc:spChg>
        <pc:picChg chg="add mod">
          <ac:chgData name="Jong-Kai Lee" userId="S::lee.jongk@northeastern.edu::553186a1-7dab-499e-88f8-1b8ee511e19f" providerId="AD" clId="Web-{4A93AD9F-3006-0000-A087-30F1E946C683}" dt="2021-02-22T01:38:33.873" v="459" actId="1076"/>
          <ac:picMkLst>
            <pc:docMk/>
            <pc:sldMk cId="1844364920" sldId="268"/>
            <ac:picMk id="4" creationId="{8EB5832F-ED57-40B8-84C2-96C27A2AABA2}"/>
          </ac:picMkLst>
        </pc:picChg>
        <pc:picChg chg="add mod">
          <ac:chgData name="Jong-Kai Lee" userId="S::lee.jongk@northeastern.edu::553186a1-7dab-499e-88f8-1b8ee511e19f" providerId="AD" clId="Web-{4A93AD9F-3006-0000-A087-30F1E946C683}" dt="2021-02-22T01:38:32.686" v="458" actId="1076"/>
          <ac:picMkLst>
            <pc:docMk/>
            <pc:sldMk cId="1844364920" sldId="268"/>
            <ac:picMk id="5" creationId="{502F7C04-7110-4051-9F4D-3AE12A5B2E47}"/>
          </ac:picMkLst>
        </pc:picChg>
      </pc:sldChg>
    </pc:docChg>
  </pc:docChgLst>
  <pc:docChgLst>
    <pc:chgData name="Jong-Kai Lee" userId="S::lee.jongk@northeastern.edu::553186a1-7dab-499e-88f8-1b8ee511e19f" providerId="AD" clId="Web-{E2B6D83F-CD41-4B94-95F0-170AF0BD53DB}"/>
    <pc:docChg chg="modSld">
      <pc:chgData name="Jong-Kai Lee" userId="S::lee.jongk@northeastern.edu::553186a1-7dab-499e-88f8-1b8ee511e19f" providerId="AD" clId="Web-{E2B6D83F-CD41-4B94-95F0-170AF0BD53DB}" dt="2021-02-16T18:29:59.357" v="1" actId="20577"/>
      <pc:docMkLst>
        <pc:docMk/>
      </pc:docMkLst>
      <pc:sldChg chg="modSp">
        <pc:chgData name="Jong-Kai Lee" userId="S::lee.jongk@northeastern.edu::553186a1-7dab-499e-88f8-1b8ee511e19f" providerId="AD" clId="Web-{E2B6D83F-CD41-4B94-95F0-170AF0BD53DB}" dt="2021-02-16T18:29:59.357" v="1" actId="20577"/>
        <pc:sldMkLst>
          <pc:docMk/>
          <pc:sldMk cId="109857222" sldId="256"/>
        </pc:sldMkLst>
        <pc:spChg chg="mod">
          <ac:chgData name="Jong-Kai Lee" userId="S::lee.jongk@northeastern.edu::553186a1-7dab-499e-88f8-1b8ee511e19f" providerId="AD" clId="Web-{E2B6D83F-CD41-4B94-95F0-170AF0BD53DB}" dt="2021-02-16T18:29:59.357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Jong-Kai Lee" userId="S::lee.jongk@northeastern.edu::553186a1-7dab-499e-88f8-1b8ee511e19f" providerId="AD" clId="Web-{721212E0-2C65-B05E-6820-70AFA24B1189}"/>
    <pc:docChg chg="addSld modSld">
      <pc:chgData name="Jong-Kai Lee" userId="S::lee.jongk@northeastern.edu::553186a1-7dab-499e-88f8-1b8ee511e19f" providerId="AD" clId="Web-{721212E0-2C65-B05E-6820-70AFA24B1189}" dt="2021-02-17T19:39:42.966" v="60" actId="20577"/>
      <pc:docMkLst>
        <pc:docMk/>
      </pc:docMkLst>
      <pc:sldChg chg="modSp">
        <pc:chgData name="Jong-Kai Lee" userId="S::lee.jongk@northeastern.edu::553186a1-7dab-499e-88f8-1b8ee511e19f" providerId="AD" clId="Web-{721212E0-2C65-B05E-6820-70AFA24B1189}" dt="2021-02-17T19:09:15.896" v="7" actId="20577"/>
        <pc:sldMkLst>
          <pc:docMk/>
          <pc:sldMk cId="109857222" sldId="256"/>
        </pc:sldMkLst>
        <pc:spChg chg="mod">
          <ac:chgData name="Jong-Kai Lee" userId="S::lee.jongk@northeastern.edu::553186a1-7dab-499e-88f8-1b8ee511e19f" providerId="AD" clId="Web-{721212E0-2C65-B05E-6820-70AFA24B1189}" dt="2021-02-17T19:08:51.880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ong-Kai Lee" userId="S::lee.jongk@northeastern.edu::553186a1-7dab-499e-88f8-1b8ee511e19f" providerId="AD" clId="Web-{721212E0-2C65-B05E-6820-70AFA24B1189}" dt="2021-02-17T19:09:15.896" v="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Jong-Kai Lee" userId="S::lee.jongk@northeastern.edu::553186a1-7dab-499e-88f8-1b8ee511e19f" providerId="AD" clId="Web-{721212E0-2C65-B05E-6820-70AFA24B1189}" dt="2021-02-17T19:39:42.966" v="60" actId="20577"/>
        <pc:sldMkLst>
          <pc:docMk/>
          <pc:sldMk cId="4052494904" sldId="257"/>
        </pc:sldMkLst>
        <pc:spChg chg="mod">
          <ac:chgData name="Jong-Kai Lee" userId="S::lee.jongk@northeastern.edu::553186a1-7dab-499e-88f8-1b8ee511e19f" providerId="AD" clId="Web-{721212E0-2C65-B05E-6820-70AFA24B1189}" dt="2021-02-17T19:09:55.913" v="12" actId="20577"/>
          <ac:spMkLst>
            <pc:docMk/>
            <pc:sldMk cId="4052494904" sldId="257"/>
            <ac:spMk id="2" creationId="{A6B56570-4480-4B53-969D-309E0C2648D7}"/>
          </ac:spMkLst>
        </pc:spChg>
        <pc:spChg chg="mod">
          <ac:chgData name="Jong-Kai Lee" userId="S::lee.jongk@northeastern.edu::553186a1-7dab-499e-88f8-1b8ee511e19f" providerId="AD" clId="Web-{721212E0-2C65-B05E-6820-70AFA24B1189}" dt="2021-02-17T19:39:42.966" v="60" actId="20577"/>
          <ac:spMkLst>
            <pc:docMk/>
            <pc:sldMk cId="4052494904" sldId="257"/>
            <ac:spMk id="3" creationId="{67312B12-94DF-46F8-A5E9-7A64CA5CB2C4}"/>
          </ac:spMkLst>
        </pc:spChg>
      </pc:sldChg>
      <pc:sldChg chg="modSp new">
        <pc:chgData name="Jong-Kai Lee" userId="S::lee.jongk@northeastern.edu::553186a1-7dab-499e-88f8-1b8ee511e19f" providerId="AD" clId="Web-{721212E0-2C65-B05E-6820-70AFA24B1189}" dt="2021-02-17T19:39:33.747" v="59" actId="20577"/>
        <pc:sldMkLst>
          <pc:docMk/>
          <pc:sldMk cId="3225622033" sldId="258"/>
        </pc:sldMkLst>
        <pc:spChg chg="mod">
          <ac:chgData name="Jong-Kai Lee" userId="S::lee.jongk@northeastern.edu::553186a1-7dab-499e-88f8-1b8ee511e19f" providerId="AD" clId="Web-{721212E0-2C65-B05E-6820-70AFA24B1189}" dt="2021-02-17T19:39:33.747" v="59" actId="20577"/>
          <ac:spMkLst>
            <pc:docMk/>
            <pc:sldMk cId="3225622033" sldId="258"/>
            <ac:spMk id="2" creationId="{C0A51F2A-6E76-41FE-9638-A90983277F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who.int/gho/data/node.main.A900A?lang=en" TargetMode="External"/><Relationship Id="rId2" Type="http://schemas.openxmlformats.org/officeDocument/2006/relationships/hyperlink" Target="https://www.worldometers.info/gd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ivyansh22/average-age-of-countri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Macro-Economic Environment of United States.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r"/>
            <a:r>
              <a:rPr lang="en-US" dirty="0">
                <a:ea typeface="+mn-lt"/>
                <a:cs typeface="+mn-lt"/>
              </a:rPr>
              <a:t>Group 2</a:t>
            </a:r>
            <a:endParaRPr lang="en-US"/>
          </a:p>
          <a:p>
            <a:pPr algn="r"/>
            <a:r>
              <a:rPr lang="en-US" dirty="0">
                <a:ea typeface="+mn-lt"/>
                <a:cs typeface="+mn-lt"/>
              </a:rPr>
              <a:t>Jaswanth Guttikonda, Jong-Kai Lee</a:t>
            </a:r>
          </a:p>
          <a:p>
            <a:pPr algn="r"/>
            <a:r>
              <a:rPr lang="en-US" dirty="0">
                <a:ea typeface="+mn-lt"/>
                <a:cs typeface="+mn-lt"/>
              </a:rPr>
              <a:t>Shivani Dilip Jagtap, Sahil Jaswal,</a:t>
            </a:r>
          </a:p>
          <a:p>
            <a:pPr algn="r"/>
            <a:r>
              <a:rPr lang="en-US" dirty="0">
                <a:ea typeface="+mn-lt"/>
                <a:cs typeface="+mn-lt"/>
              </a:rPr>
              <a:t>Sushma </a:t>
            </a:r>
            <a:r>
              <a:rPr lang="en-US" dirty="0" err="1">
                <a:ea typeface="+mn-lt"/>
                <a:cs typeface="+mn-lt"/>
              </a:rPr>
              <a:t>Vijayeendra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Karjol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30C9-6318-4DF2-970D-CEE0FD07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Conclusion-considering median-age, obesity rates and its gender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FB4E4655-060A-45A9-B627-8C2378D05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2638" y="1690155"/>
            <a:ext cx="3842209" cy="2336276"/>
          </a:xfr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F0E6D41B-CFC8-4889-A2FA-89B2F651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338" y="4032187"/>
            <a:ext cx="4062952" cy="239938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7D071E91-F5E4-4AE6-AA43-915DAC5DB6A4}"/>
              </a:ext>
            </a:extLst>
          </p:cNvPr>
          <p:cNvSpPr txBox="1"/>
          <p:nvPr/>
        </p:nvSpPr>
        <p:spPr>
          <a:xfrm>
            <a:off x="1157925" y="2344132"/>
            <a:ext cx="4550004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/>
                <a:cs typeface="Times New Roman"/>
              </a:rPr>
              <a:t>Obesity rates of both the genders have been increasing steadily at an equivalent rate. In comparison, the median age has also been increasing as the population is growing.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42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FAE7-5EFD-43D4-B76D-D6E113B0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Conclusion-considering median-age, obesity rates and its gender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9758-D15A-4B69-BDC9-E6F5269B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this conclusion was determined.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EB5832F-ED57-40B8-84C2-96C27A2A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25" y="2191747"/>
            <a:ext cx="4039385" cy="3904237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2F7C04-7110-4051-9F4D-3AE12A5B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0" y="3175940"/>
            <a:ext cx="7527302" cy="18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6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A107-7F4D-4351-B860-8946FA32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B389-5553-4F11-A35A-2BBE958A1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91440" indent="-5029200">
              <a:buNone/>
            </a:pPr>
            <a:r>
              <a:rPr lang="en-US" i="1" dirty="0">
                <a:ea typeface="+mn-lt"/>
                <a:cs typeface="+mn-lt"/>
              </a:rPr>
              <a:t>Gross domestic product.</a:t>
            </a:r>
            <a:r>
              <a:rPr lang="en-US" dirty="0">
                <a:ea typeface="+mn-lt"/>
                <a:cs typeface="+mn-lt"/>
              </a:rPr>
              <a:t> (n.d.). </a:t>
            </a:r>
            <a:r>
              <a:rPr lang="en-US" dirty="0" err="1">
                <a:ea typeface="+mn-lt"/>
                <a:cs typeface="+mn-lt"/>
              </a:rPr>
              <a:t>Worldometers</a:t>
            </a:r>
            <a:r>
              <a:rPr lang="en-US" dirty="0">
                <a:ea typeface="+mn-lt"/>
                <a:cs typeface="+mn-lt"/>
              </a:rPr>
              <a:t>. Retrieved February 19, 2021, from </a:t>
            </a:r>
            <a:r>
              <a:rPr lang="en-US" u="sng" dirty="0">
                <a:ea typeface="+mn-lt"/>
                <a:cs typeface="+mn-lt"/>
                <a:hlinkClick r:id="rId2"/>
              </a:rPr>
              <a:t>https://www.worldometers.info/gdp/</a:t>
            </a:r>
            <a:endParaRPr lang="en-US" dirty="0">
              <a:ea typeface="+mn-lt"/>
              <a:cs typeface="+mn-lt"/>
            </a:endParaRPr>
          </a:p>
          <a:p>
            <a:pPr marL="91440" indent="-5029200">
              <a:buNone/>
            </a:pPr>
            <a:r>
              <a:rPr lang="en-US" i="1" dirty="0">
                <a:ea typeface="+mn-lt"/>
                <a:cs typeface="+mn-lt"/>
              </a:rPr>
              <a:t>Prevalence of obesity among adults, BMI ≥ 30, age-standardized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Estimates by country.</a:t>
            </a:r>
            <a:r>
              <a:rPr lang="en-US" dirty="0">
                <a:ea typeface="+mn-lt"/>
                <a:cs typeface="+mn-lt"/>
              </a:rPr>
              <a:t> (2017, September 22). WHO. </a:t>
            </a:r>
            <a:r>
              <a:rPr lang="en-US" u="sng" dirty="0">
                <a:ea typeface="+mn-lt"/>
                <a:cs typeface="+mn-lt"/>
                <a:hlinkClick r:id="rId3"/>
              </a:rPr>
              <a:t>https://apps.who.int/gho/data/node.main.A900A?lang=en</a:t>
            </a:r>
            <a:endParaRPr lang="en-US">
              <a:ea typeface="+mn-lt"/>
              <a:cs typeface="+mn-lt"/>
            </a:endParaRPr>
          </a:p>
          <a:p>
            <a:pPr marL="91440" indent="-5029200">
              <a:buNone/>
            </a:pPr>
            <a:r>
              <a:rPr lang="en-US" dirty="0">
                <a:ea typeface="+mn-lt"/>
                <a:cs typeface="+mn-lt"/>
              </a:rPr>
              <a:t>Average age of countries. (n.d.). Kaggle. Retrieved February 19, 2021, from </a:t>
            </a:r>
            <a:r>
              <a:rPr lang="en-US" u="sng" dirty="0">
                <a:ea typeface="+mn-lt"/>
                <a:cs typeface="+mn-lt"/>
                <a:hlinkClick r:id="rId4"/>
              </a:rPr>
              <a:t>https://www.kaggle.com/divyansh22/average-age-of-countries</a:t>
            </a:r>
            <a:endParaRPr lang="en-US">
              <a:ea typeface="+mn-lt"/>
              <a:cs typeface="+mn-lt"/>
            </a:endParaRPr>
          </a:p>
          <a:p>
            <a:pPr indent="-1005840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242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56570-4480-4B53-969D-309E0C26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Outline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2B12-94DF-46F8-A5E9-7A64CA5CB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Introduction</a:t>
            </a:r>
            <a:endParaRPr lang="en-US" dirty="0" err="1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Analysis</a:t>
            </a:r>
          </a:p>
          <a:p>
            <a:r>
              <a:rPr lang="en-US" dirty="0">
                <a:ea typeface="+mn-lt"/>
                <a:cs typeface="+mn-lt"/>
              </a:rPr>
              <a:t>Conclusion</a:t>
            </a:r>
          </a:p>
          <a:p>
            <a:r>
              <a:rPr lang="en-US" dirty="0">
                <a:cs typeface="Calibri"/>
              </a:rPr>
              <a:t>References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49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1F2A-6E76-41FE-9638-A9098327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5797-B336-4719-B73F-53EAF317F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8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Datasource used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Worldometers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WHO</a:t>
            </a:r>
          </a:p>
          <a:p>
            <a:pPr lvl="1"/>
            <a:r>
              <a:rPr lang="en-US" dirty="0">
                <a:ea typeface="+mn-lt"/>
                <a:cs typeface="+mn-lt"/>
              </a:rPr>
              <a:t>Kaggle-website</a:t>
            </a:r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8EB9BA-3822-4D16-B082-BC498899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70" y="2804846"/>
            <a:ext cx="2892611" cy="11885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D36A84-1332-46FB-8887-9266AA26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77" y="4401485"/>
            <a:ext cx="2286000" cy="8191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D17E6D-6846-458C-B6C3-BE244F5C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70" y="1829360"/>
            <a:ext cx="3759013" cy="5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2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C192-7599-4F29-A62C-D3634A62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Analysis-</a:t>
            </a:r>
            <a:r>
              <a:rPr lang="en-US" dirty="0">
                <a:ea typeface="+mj-lt"/>
                <a:cs typeface="+mj-lt"/>
              </a:rPr>
              <a:t>Creating a 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C2EA-629F-4DFE-A6D6-1E276907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8424" cy="2722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1. Create Schema</a:t>
            </a:r>
            <a:endParaRPr lang="en-US">
              <a:cs typeface="Calibri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8ACAC75D-4B21-4E59-BA14-51F22F5E9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95" y="2676805"/>
            <a:ext cx="5567080" cy="1721038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9A83E111-083D-479C-A398-7966A936E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0" y="2382359"/>
            <a:ext cx="3310963" cy="201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1A229-3A68-4D6C-A60F-1520B9EA42E2}"/>
              </a:ext>
            </a:extLst>
          </p:cNvPr>
          <p:cNvSpPr txBox="1"/>
          <p:nvPr/>
        </p:nvSpPr>
        <p:spPr>
          <a:xfrm>
            <a:off x="7473577" y="168387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2. Import data</a:t>
            </a:r>
          </a:p>
        </p:txBody>
      </p:sp>
    </p:spTree>
    <p:extLst>
      <p:ext uri="{BB962C8B-B14F-4D97-AF65-F5344CB8AC3E}">
        <p14:creationId xmlns:p14="http://schemas.microsoft.com/office/powerpoint/2010/main" val="304030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C192-7599-4F29-A62C-D3634A62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53" y="365125"/>
            <a:ext cx="11666070" cy="1347974"/>
          </a:xfrm>
        </p:spPr>
        <p:txBody>
          <a:bodyPr/>
          <a:lstStyle/>
          <a:p>
            <a:r>
              <a:rPr lang="en-US" dirty="0">
                <a:cs typeface="Calibri Light"/>
              </a:rPr>
              <a:t>Analysis-Defining</a:t>
            </a:r>
            <a:r>
              <a:rPr lang="en-US" dirty="0">
                <a:ea typeface="+mj-lt"/>
                <a:cs typeface="+mj-lt"/>
              </a:rPr>
              <a:t> Variables for all the Three Tables </a:t>
            </a: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FEED4F60-1BB6-4815-80A6-7DE097D2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6665" y="2233470"/>
            <a:ext cx="3677024" cy="2864598"/>
          </a:xfrm>
        </p:spPr>
      </p:pic>
      <p:pic>
        <p:nvPicPr>
          <p:cNvPr id="10" name="Graphic 10">
            <a:extLst>
              <a:ext uri="{FF2B5EF4-FFF2-40B4-BE49-F238E27FC236}">
                <a16:creationId xmlns:a16="http://schemas.microsoft.com/office/drawing/2014/main" id="{AA1AA862-1DC0-46B5-BD36-34A698FB2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224" y="2235867"/>
            <a:ext cx="3669552" cy="2856912"/>
          </a:xfrm>
          <a:prstGeom prst="rect">
            <a:avLst/>
          </a:prstGeo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AE2FCE93-0BE9-4842-9D28-11F0B7B02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106" y="2237442"/>
            <a:ext cx="3938494" cy="33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2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11F8-8355-4A5D-A8FE-9223EF7D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Analysis-Joining Two Tables, GDP and Median age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5ACF7D8-95B0-4096-921A-CE16E137F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637" y="2378509"/>
            <a:ext cx="10681550" cy="951715"/>
          </a:xfr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10A2EDBD-965E-437E-B583-C11AE189D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144" y="3519204"/>
            <a:ext cx="10677423" cy="22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11F8-8355-4A5D-A8FE-9223EF7D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Analysis-Joining Two Tables, Median age and Obesity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4363AA9-FBA4-4B83-90A0-D39CA1BEC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853" y="1644325"/>
            <a:ext cx="10818826" cy="2061062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D9698F7C-662D-4E61-AB34-D7989DDE7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0731" y="4193700"/>
            <a:ext cx="8894187" cy="23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DAE2-B59C-47BF-B9AA-EAA3939B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Conclusion-considering </a:t>
            </a:r>
            <a:r>
              <a:rPr lang="en-US" dirty="0">
                <a:ea typeface="+mj-lt"/>
                <a:cs typeface="+mj-lt"/>
              </a:rPr>
              <a:t>median-age, GDP, and population</a:t>
            </a:r>
            <a:endParaRPr lang="en-US" dirty="0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83093B24-9B97-4BE4-B2C8-E59973C7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4178" y="2208336"/>
            <a:ext cx="5473440" cy="34523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0616F-4844-4BEE-872E-03A86BD3144D}"/>
              </a:ext>
            </a:extLst>
          </p:cNvPr>
          <p:cNvSpPr txBox="1"/>
          <p:nvPr/>
        </p:nvSpPr>
        <p:spPr>
          <a:xfrm>
            <a:off x="835844" y="2210586"/>
            <a:ext cx="4785674" cy="3947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There is a positive co-relation between the median-age, GDP and population in US for last twenty years between the year 1995-2015. The rate at which the population is increasing, median age of the US people is also increases at the positive rate.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42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6509-1AC6-47D3-A66C-7DE0DB4F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Conclusion-considering median-age, GDP and 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BBA16-04E6-48D4-85E2-79DA89E16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this conclusion was determined.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E183423-3F62-4832-9BC5-60282161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8" y="2424633"/>
            <a:ext cx="10638148" cy="1191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C6628-9060-BE43-AF88-7B0DDB59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80" y="3616378"/>
            <a:ext cx="3644468" cy="2560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D4AEE-8B7D-8B43-8EAC-395520CB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3580981"/>
            <a:ext cx="5958840" cy="25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8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290</Words>
  <Application>Microsoft Macintosh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Macro-Economic Environment of United States.</vt:lpstr>
      <vt:lpstr>Outline</vt:lpstr>
      <vt:lpstr>Introduction</vt:lpstr>
      <vt:lpstr>Analysis-Creating a database</vt:lpstr>
      <vt:lpstr>Analysis-Defining Variables for all the Three Tables </vt:lpstr>
      <vt:lpstr>Analysis-Joining Two Tables, GDP and Median age</vt:lpstr>
      <vt:lpstr>Analysis-Joining Two Tables, Median age and Obesity</vt:lpstr>
      <vt:lpstr>Conclusion-considering median-age, GDP, and population</vt:lpstr>
      <vt:lpstr>Conclusion-considering median-age, GDP and population</vt:lpstr>
      <vt:lpstr>Conclusion-considering median-age, obesity rates and its gender</vt:lpstr>
      <vt:lpstr>Conclusion-considering median-age, obesity rates and its gender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Sushma Vijayeendra Karjol</cp:lastModifiedBy>
  <cp:revision>288</cp:revision>
  <dcterms:created xsi:type="dcterms:W3CDTF">2021-02-16T18:29:53Z</dcterms:created>
  <dcterms:modified xsi:type="dcterms:W3CDTF">2021-02-22T19:37:28Z</dcterms:modified>
</cp:coreProperties>
</file>